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E8804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ight Triangle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grpSp>
        <p:nvGrpSpPr>
          <p:cNvPr id="2" name="Group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Straight Connector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1D8BD707-D9CF-40AE-B4C6-C98DA3205C09}" type="datetimeFigureOut">
              <a:rPr lang="en-US" smtClean="0"/>
              <a:pPr/>
              <a:t>5/13/2011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5/13/2011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5/13/2011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5/13/2011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5/13/2011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Chevron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Chevron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5/13/2011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5/13/2011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5/13/2011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5/13/2011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5/13/2011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1D8BD707-D9CF-40AE-B4C6-C98DA3205C09}" type="datetimeFigureOut">
              <a:rPr lang="en-US" smtClean="0"/>
              <a:pPr/>
              <a:t>5/13/2011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Right Triangle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Straight Connector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Chevron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Chevron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Freeform 11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Right Triangle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1D8BD707-D9CF-40AE-B4C6-C98DA3205C09}" type="datetimeFigureOut">
              <a:rPr lang="en-US" smtClean="0"/>
              <a:pPr/>
              <a:t>5/13/2011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DWDM…</a:t>
            </a:r>
            <a:br>
              <a:rPr lang="en-US" dirty="0" smtClean="0"/>
            </a:br>
            <a:r>
              <a:rPr lang="en-US" dirty="0" smtClean="0"/>
              <a:t>The ETL Tool in Java</a:t>
            </a:r>
            <a:endParaRPr lang="en-IN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err="1" smtClean="0"/>
              <a:t>Ajinkya</a:t>
            </a:r>
            <a:r>
              <a:rPr lang="en-US" dirty="0" smtClean="0"/>
              <a:t> </a:t>
            </a:r>
            <a:r>
              <a:rPr lang="en-US" dirty="0" err="1" smtClean="0"/>
              <a:t>Prabhune</a:t>
            </a:r>
            <a:r>
              <a:rPr lang="en-US" dirty="0" smtClean="0"/>
              <a:t> &amp; </a:t>
            </a:r>
            <a:r>
              <a:rPr lang="en-US" dirty="0" err="1" smtClean="0"/>
              <a:t>Priyanka</a:t>
            </a:r>
            <a:r>
              <a:rPr lang="en-US" dirty="0" smtClean="0"/>
              <a:t> </a:t>
            </a:r>
            <a:r>
              <a:rPr lang="en-US" dirty="0" err="1" smtClean="0"/>
              <a:t>Sakundarwar</a:t>
            </a:r>
            <a:endParaRPr lang="en-US" dirty="0" smtClean="0"/>
          </a:p>
          <a:p>
            <a:endParaRPr lang="en-IN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Project Specifications.</a:t>
            </a:r>
          </a:p>
          <a:p>
            <a:r>
              <a:rPr lang="en-US" dirty="0" smtClean="0"/>
              <a:t>Our Project/Tool </a:t>
            </a:r>
            <a:r>
              <a:rPr lang="en-US" dirty="0" smtClean="0"/>
              <a:t>Architecture</a:t>
            </a:r>
            <a:r>
              <a:rPr lang="en-US" dirty="0" smtClean="0"/>
              <a:t>.</a:t>
            </a:r>
            <a:endParaRPr lang="en-US" dirty="0" smtClean="0"/>
          </a:p>
          <a:p>
            <a:r>
              <a:rPr lang="en-US" dirty="0" smtClean="0"/>
              <a:t>Programming Language.</a:t>
            </a:r>
          </a:p>
          <a:p>
            <a:r>
              <a:rPr lang="en-US" dirty="0" smtClean="0"/>
              <a:t>DB used.</a:t>
            </a:r>
          </a:p>
          <a:p>
            <a:r>
              <a:rPr lang="en-US" dirty="0" err="1" smtClean="0"/>
              <a:t>Mapper</a:t>
            </a:r>
            <a:r>
              <a:rPr lang="en-US" dirty="0" smtClean="0"/>
              <a:t>(ORM) Used.</a:t>
            </a:r>
          </a:p>
          <a:p>
            <a:endParaRPr lang="en-IN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Agenda</a:t>
            </a:r>
            <a:endParaRPr lang="en-IN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aim of the project/tool was to ETL a Excel sheet into a DB.</a:t>
            </a:r>
          </a:p>
          <a:p>
            <a:endParaRPr lang="en-IN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Project Specification</a:t>
            </a:r>
            <a:endParaRPr lang="en-IN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lowchart: Magnetic Disk 9"/>
          <p:cNvSpPr/>
          <p:nvPr/>
        </p:nvSpPr>
        <p:spPr>
          <a:xfrm>
            <a:off x="914400" y="4191000"/>
            <a:ext cx="7391400" cy="1447800"/>
          </a:xfrm>
          <a:prstGeom prst="flowChartMagneticDisk">
            <a:avLst/>
          </a:prstGeom>
          <a:solidFill>
            <a:schemeClr val="tx1">
              <a:lumMod val="75000"/>
              <a:lumOff val="2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>
          <a:xfrm>
            <a:off x="609600" y="5791200"/>
            <a:ext cx="8001000" cy="33496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>
              <a:buNone/>
            </a:pPr>
            <a:r>
              <a:rPr lang="en-US" sz="2800" dirty="0" smtClean="0"/>
              <a:t>WINDOWS OS</a:t>
            </a:r>
            <a:endParaRPr lang="en-IN" sz="280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334962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Our Project/Tool </a:t>
            </a:r>
            <a:r>
              <a:rPr lang="en-US" dirty="0" smtClean="0"/>
              <a:t>Architecture</a:t>
            </a:r>
            <a:r>
              <a:rPr lang="en-US" dirty="0" smtClean="0"/>
              <a:t>.</a:t>
            </a:r>
            <a:r>
              <a:rPr lang="en-US" dirty="0" smtClean="0"/>
              <a:t/>
            </a:r>
            <a:br>
              <a:rPr lang="en-US" dirty="0" smtClean="0"/>
            </a:br>
            <a:endParaRPr lang="en-IN" dirty="0"/>
          </a:p>
        </p:txBody>
      </p:sp>
      <p:sp>
        <p:nvSpPr>
          <p:cNvPr id="5" name="TextBox 4"/>
          <p:cNvSpPr txBox="1"/>
          <p:nvPr/>
        </p:nvSpPr>
        <p:spPr>
          <a:xfrm>
            <a:off x="1143000" y="4876800"/>
            <a:ext cx="6858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/>
              <a:t>MONGO DB – NO SQL TYPE</a:t>
            </a:r>
            <a:endParaRPr lang="en-IN" sz="3200" dirty="0"/>
          </a:p>
        </p:txBody>
      </p:sp>
      <p:sp>
        <p:nvSpPr>
          <p:cNvPr id="6" name="Rectangle 5"/>
          <p:cNvSpPr/>
          <p:nvPr/>
        </p:nvSpPr>
        <p:spPr>
          <a:xfrm>
            <a:off x="609600" y="6248400"/>
            <a:ext cx="800100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7" name="TextBox 6"/>
          <p:cNvSpPr txBox="1"/>
          <p:nvPr/>
        </p:nvSpPr>
        <p:spPr>
          <a:xfrm>
            <a:off x="1219200" y="6248400"/>
            <a:ext cx="6858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/>
              <a:t>HARDWARE LAYER</a:t>
            </a:r>
            <a:endParaRPr lang="en-IN" sz="3200" dirty="0"/>
          </a:p>
        </p:txBody>
      </p:sp>
      <p:sp>
        <p:nvSpPr>
          <p:cNvPr id="11" name="Up-Down Arrow 10"/>
          <p:cNvSpPr/>
          <p:nvPr/>
        </p:nvSpPr>
        <p:spPr>
          <a:xfrm>
            <a:off x="1676400" y="2895600"/>
            <a:ext cx="1371600" cy="1676400"/>
          </a:xfrm>
          <a:prstGeom prst="upDownArrow">
            <a:avLst>
              <a:gd name="adj1" fmla="val 45656"/>
              <a:gd name="adj2" fmla="val 5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12" name="Up-Down Arrow 11"/>
          <p:cNvSpPr/>
          <p:nvPr/>
        </p:nvSpPr>
        <p:spPr>
          <a:xfrm>
            <a:off x="3886200" y="2971800"/>
            <a:ext cx="1371600" cy="1600200"/>
          </a:xfrm>
          <a:prstGeom prst="upDownArrow">
            <a:avLst>
              <a:gd name="adj1" fmla="val 45656"/>
              <a:gd name="adj2" fmla="val 5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13" name="Up-Down Arrow 12"/>
          <p:cNvSpPr/>
          <p:nvPr/>
        </p:nvSpPr>
        <p:spPr>
          <a:xfrm>
            <a:off x="6172200" y="2895600"/>
            <a:ext cx="1371600" cy="1600200"/>
          </a:xfrm>
          <a:prstGeom prst="upDownArrow">
            <a:avLst>
              <a:gd name="adj1" fmla="val 45656"/>
              <a:gd name="adj2" fmla="val 5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14" name="TextBox 13"/>
          <p:cNvSpPr txBox="1"/>
          <p:nvPr/>
        </p:nvSpPr>
        <p:spPr>
          <a:xfrm>
            <a:off x="2057400" y="3200400"/>
            <a:ext cx="5334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dirty="0" smtClean="0"/>
              <a:t>O</a:t>
            </a:r>
            <a:endParaRPr lang="en-IN" sz="5400" dirty="0"/>
          </a:p>
        </p:txBody>
      </p:sp>
      <p:sp>
        <p:nvSpPr>
          <p:cNvPr id="16" name="TextBox 15"/>
          <p:cNvSpPr txBox="1"/>
          <p:nvPr/>
        </p:nvSpPr>
        <p:spPr>
          <a:xfrm>
            <a:off x="4343400" y="3200400"/>
            <a:ext cx="5334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dirty="0" smtClean="0"/>
              <a:t>R</a:t>
            </a:r>
            <a:endParaRPr lang="en-IN" sz="5400" dirty="0"/>
          </a:p>
        </p:txBody>
      </p:sp>
      <p:sp>
        <p:nvSpPr>
          <p:cNvPr id="17" name="TextBox 16"/>
          <p:cNvSpPr txBox="1"/>
          <p:nvPr/>
        </p:nvSpPr>
        <p:spPr>
          <a:xfrm>
            <a:off x="6477000" y="3200400"/>
            <a:ext cx="6096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dirty="0" smtClean="0"/>
              <a:t>M</a:t>
            </a:r>
            <a:endParaRPr lang="en-IN" sz="5400" dirty="0"/>
          </a:p>
        </p:txBody>
      </p:sp>
      <p:sp>
        <p:nvSpPr>
          <p:cNvPr id="18" name="Rounded Rectangle 17"/>
          <p:cNvSpPr/>
          <p:nvPr/>
        </p:nvSpPr>
        <p:spPr>
          <a:xfrm>
            <a:off x="1066800" y="1981200"/>
            <a:ext cx="7010400" cy="838200"/>
          </a:xfrm>
          <a:prstGeom prst="roundRect">
            <a:avLst/>
          </a:prstGeom>
          <a:solidFill>
            <a:schemeClr val="accent4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19" name="TextBox 18"/>
          <p:cNvSpPr txBox="1"/>
          <p:nvPr/>
        </p:nvSpPr>
        <p:spPr>
          <a:xfrm>
            <a:off x="1676400" y="2209800"/>
            <a:ext cx="59436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JAVA 1.6 PLATFORM </a:t>
            </a:r>
            <a:endParaRPr lang="en-IN" dirty="0"/>
          </a:p>
        </p:txBody>
      </p:sp>
      <p:sp>
        <p:nvSpPr>
          <p:cNvPr id="26" name="Curved Down Arrow 25"/>
          <p:cNvSpPr/>
          <p:nvPr/>
        </p:nvSpPr>
        <p:spPr>
          <a:xfrm rot="1772512">
            <a:off x="1143000" y="685800"/>
            <a:ext cx="1828800" cy="914400"/>
          </a:xfrm>
          <a:prstGeom prst="curved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>
              <a:solidFill>
                <a:schemeClr val="tx1"/>
              </a:solidFill>
            </a:endParaRPr>
          </a:p>
        </p:txBody>
      </p:sp>
      <p:sp>
        <p:nvSpPr>
          <p:cNvPr id="28" name="Curved Down Arrow 27"/>
          <p:cNvSpPr/>
          <p:nvPr/>
        </p:nvSpPr>
        <p:spPr>
          <a:xfrm rot="20113325" flipH="1">
            <a:off x="6409536" y="708930"/>
            <a:ext cx="1751557" cy="985151"/>
          </a:xfrm>
          <a:prstGeom prst="curved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>
              <a:solidFill>
                <a:schemeClr val="tx1"/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304800" y="1219200"/>
            <a:ext cx="1371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EXCEL FILE</a:t>
            </a:r>
            <a:endParaRPr lang="en-IN" dirty="0"/>
          </a:p>
        </p:txBody>
      </p:sp>
      <p:sp>
        <p:nvSpPr>
          <p:cNvPr id="30" name="TextBox 29"/>
          <p:cNvSpPr txBox="1"/>
          <p:nvPr/>
        </p:nvSpPr>
        <p:spPr>
          <a:xfrm>
            <a:off x="7620000" y="1371600"/>
            <a:ext cx="1371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EXCEL FILE</a:t>
            </a:r>
            <a:endParaRPr lang="en-IN" dirty="0"/>
          </a:p>
        </p:txBody>
      </p:sp>
      <p:sp>
        <p:nvSpPr>
          <p:cNvPr id="31" name="TextBox 30"/>
          <p:cNvSpPr txBox="1"/>
          <p:nvPr/>
        </p:nvSpPr>
        <p:spPr>
          <a:xfrm>
            <a:off x="2819400" y="1143000"/>
            <a:ext cx="3657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EXTRACTION PROCESS</a:t>
            </a:r>
            <a:endParaRPr lang="en-IN" dirty="0"/>
          </a:p>
        </p:txBody>
      </p:sp>
      <p:sp>
        <p:nvSpPr>
          <p:cNvPr id="32" name="TextBox 31"/>
          <p:cNvSpPr txBox="1"/>
          <p:nvPr/>
        </p:nvSpPr>
        <p:spPr>
          <a:xfrm>
            <a:off x="304800" y="3581400"/>
            <a:ext cx="12954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Mapping</a:t>
            </a:r>
            <a:endParaRPr lang="en-IN" dirty="0"/>
          </a:p>
        </p:txBody>
      </p:sp>
      <p:sp>
        <p:nvSpPr>
          <p:cNvPr id="33" name="TextBox 32"/>
          <p:cNvSpPr txBox="1"/>
          <p:nvPr/>
        </p:nvSpPr>
        <p:spPr>
          <a:xfrm>
            <a:off x="7848600" y="3505200"/>
            <a:ext cx="12954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Mapping</a:t>
            </a:r>
            <a:endParaRPr lang="en-IN" dirty="0"/>
          </a:p>
        </p:txBody>
      </p:sp>
      <p:sp>
        <p:nvSpPr>
          <p:cNvPr id="34" name="TextBox 33"/>
          <p:cNvSpPr txBox="1"/>
          <p:nvPr/>
        </p:nvSpPr>
        <p:spPr>
          <a:xfrm>
            <a:off x="-152400" y="2286000"/>
            <a:ext cx="152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 Transform</a:t>
            </a:r>
            <a:endParaRPr lang="en-IN" dirty="0"/>
          </a:p>
        </p:txBody>
      </p:sp>
      <p:sp>
        <p:nvSpPr>
          <p:cNvPr id="37" name="TextBox 36"/>
          <p:cNvSpPr txBox="1"/>
          <p:nvPr/>
        </p:nvSpPr>
        <p:spPr>
          <a:xfrm>
            <a:off x="8077200" y="2209800"/>
            <a:ext cx="152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Transform</a:t>
            </a:r>
            <a:endParaRPr lang="en-IN" dirty="0"/>
          </a:p>
        </p:txBody>
      </p:sp>
      <p:cxnSp>
        <p:nvCxnSpPr>
          <p:cNvPr id="39" name="Straight Arrow Connector 38"/>
          <p:cNvCxnSpPr>
            <a:endCxn id="34" idx="3"/>
          </p:cNvCxnSpPr>
          <p:nvPr/>
        </p:nvCxnSpPr>
        <p:spPr>
          <a:xfrm flipV="1">
            <a:off x="304800" y="2470666"/>
            <a:ext cx="1066800" cy="272534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Arrow Connector 42"/>
          <p:cNvCxnSpPr/>
          <p:nvPr/>
        </p:nvCxnSpPr>
        <p:spPr>
          <a:xfrm rot="10800000">
            <a:off x="7391400" y="2438400"/>
            <a:ext cx="1295400" cy="30480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Arrow Connector 43"/>
          <p:cNvCxnSpPr>
            <a:endCxn id="14" idx="1"/>
          </p:cNvCxnSpPr>
          <p:nvPr/>
        </p:nvCxnSpPr>
        <p:spPr>
          <a:xfrm flipV="1">
            <a:off x="1295400" y="3662065"/>
            <a:ext cx="762000" cy="115669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Arrow Connector 46"/>
          <p:cNvCxnSpPr>
            <a:endCxn id="13" idx="6"/>
          </p:cNvCxnSpPr>
          <p:nvPr/>
        </p:nvCxnSpPr>
        <p:spPr>
          <a:xfrm rot="10800000">
            <a:off x="7171110" y="3695700"/>
            <a:ext cx="906091" cy="190502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TextBox 50"/>
          <p:cNvSpPr txBox="1"/>
          <p:nvPr/>
        </p:nvSpPr>
        <p:spPr>
          <a:xfrm>
            <a:off x="0" y="5410200"/>
            <a:ext cx="1066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Load</a:t>
            </a:r>
            <a:endParaRPr lang="en-IN" dirty="0"/>
          </a:p>
        </p:txBody>
      </p:sp>
      <p:sp>
        <p:nvSpPr>
          <p:cNvPr id="52" name="TextBox 51"/>
          <p:cNvSpPr txBox="1"/>
          <p:nvPr/>
        </p:nvSpPr>
        <p:spPr>
          <a:xfrm>
            <a:off x="8305800" y="5410200"/>
            <a:ext cx="1066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Load</a:t>
            </a:r>
            <a:endParaRPr lang="en-IN" dirty="0"/>
          </a:p>
        </p:txBody>
      </p:sp>
      <p:cxnSp>
        <p:nvCxnSpPr>
          <p:cNvPr id="53" name="Straight Arrow Connector 52"/>
          <p:cNvCxnSpPr/>
          <p:nvPr/>
        </p:nvCxnSpPr>
        <p:spPr>
          <a:xfrm flipV="1">
            <a:off x="228600" y="5486400"/>
            <a:ext cx="762000" cy="3947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Straight Arrow Connector 54"/>
          <p:cNvCxnSpPr/>
          <p:nvPr/>
        </p:nvCxnSpPr>
        <p:spPr>
          <a:xfrm rot="10800000">
            <a:off x="7620000" y="5562600"/>
            <a:ext cx="829892" cy="114302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TextBox 34"/>
          <p:cNvSpPr txBox="1"/>
          <p:nvPr/>
        </p:nvSpPr>
        <p:spPr>
          <a:xfrm>
            <a:off x="2819400" y="3048000"/>
            <a:ext cx="1371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  </a:t>
            </a:r>
            <a:r>
              <a:rPr lang="en-US" dirty="0" err="1" smtClean="0"/>
              <a:t>Morphia</a:t>
            </a:r>
            <a:endParaRPr lang="en-IN" dirty="0"/>
          </a:p>
        </p:txBody>
      </p:sp>
      <p:sp>
        <p:nvSpPr>
          <p:cNvPr id="36" name="TextBox 35"/>
          <p:cNvSpPr txBox="1"/>
          <p:nvPr/>
        </p:nvSpPr>
        <p:spPr>
          <a:xfrm>
            <a:off x="5029200" y="3048000"/>
            <a:ext cx="1295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  </a:t>
            </a:r>
            <a:r>
              <a:rPr lang="en-US" dirty="0" err="1" smtClean="0"/>
              <a:t>Morphia</a:t>
            </a:r>
            <a:endParaRPr lang="en-IN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Java 1.6 </a:t>
            </a:r>
          </a:p>
          <a:p>
            <a:r>
              <a:rPr lang="en-US" dirty="0" smtClean="0"/>
              <a:t>The Tool can be run on any machine which has JVM &amp; all Computer have JVM installed.</a:t>
            </a:r>
          </a:p>
          <a:p>
            <a:pPr>
              <a:buNone/>
            </a:pPr>
            <a:endParaRPr lang="en-IN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Programming Language</a:t>
            </a:r>
            <a:endParaRPr lang="en-IN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Mongo DB </a:t>
            </a:r>
            <a:r>
              <a:rPr lang="en-US" dirty="0" smtClean="0">
                <a:sym typeface="Wingdings" pitchFamily="2" charset="2"/>
              </a:rPr>
              <a:t></a:t>
            </a:r>
          </a:p>
          <a:p>
            <a:r>
              <a:rPr lang="en-US" dirty="0" smtClean="0">
                <a:sym typeface="Wingdings" pitchFamily="2" charset="2"/>
              </a:rPr>
              <a:t>A non-</a:t>
            </a:r>
            <a:r>
              <a:rPr lang="en-US" dirty="0" err="1" smtClean="0">
                <a:sym typeface="Wingdings" pitchFamily="2" charset="2"/>
              </a:rPr>
              <a:t>sql</a:t>
            </a:r>
            <a:r>
              <a:rPr lang="en-US" dirty="0" smtClean="0">
                <a:sym typeface="Wingdings" pitchFamily="2" charset="2"/>
              </a:rPr>
              <a:t> type DB.</a:t>
            </a:r>
          </a:p>
          <a:p>
            <a:r>
              <a:rPr lang="en-US" dirty="0" smtClean="0">
                <a:sym typeface="Wingdings" pitchFamily="2" charset="2"/>
              </a:rPr>
              <a:t>All the entries are saved in Document Format(JSON/BSON).</a:t>
            </a:r>
          </a:p>
          <a:p>
            <a:r>
              <a:rPr lang="en-US" dirty="0" smtClean="0">
                <a:sym typeface="Wingdings" pitchFamily="2" charset="2"/>
              </a:rPr>
              <a:t>As Excel is itself a form of Document why not save in Document Type DB. (</a:t>
            </a:r>
            <a:r>
              <a:rPr lang="en-US" dirty="0" err="1" smtClean="0">
                <a:sym typeface="Wingdings" pitchFamily="2" charset="2"/>
              </a:rPr>
              <a:t>eg</a:t>
            </a:r>
            <a:r>
              <a:rPr lang="en-US" dirty="0" smtClean="0">
                <a:sym typeface="Wingdings" pitchFamily="2" charset="2"/>
              </a:rPr>
              <a:t>:- small footnote in the original excel doc)</a:t>
            </a:r>
            <a:endParaRPr lang="en-IN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DB used</a:t>
            </a:r>
            <a:endParaRPr lang="en-IN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 ORM to map the POJO class to a Document in the Mongo DB</a:t>
            </a:r>
            <a:r>
              <a:rPr lang="en-US" dirty="0" smtClean="0"/>
              <a:t>.</a:t>
            </a:r>
          </a:p>
          <a:p>
            <a:r>
              <a:rPr lang="en-US" smtClean="0"/>
              <a:t>with Annotations @ .</a:t>
            </a:r>
            <a:endParaRPr lang="en-IN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Mapper</a:t>
            </a:r>
            <a:r>
              <a:rPr lang="en-US" dirty="0" smtClean="0"/>
              <a:t> ORM</a:t>
            </a:r>
            <a:endParaRPr lang="en-IN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Create a </a:t>
            </a:r>
            <a:r>
              <a:rPr lang="en-US" dirty="0" err="1" smtClean="0"/>
              <a:t>FrontEnd</a:t>
            </a:r>
            <a:endParaRPr lang="en-US" dirty="0" smtClean="0"/>
          </a:p>
          <a:p>
            <a:r>
              <a:rPr lang="en-US" dirty="0" smtClean="0"/>
              <a:t>Dynamic Querying the </a:t>
            </a:r>
            <a:r>
              <a:rPr lang="en-US" dirty="0" err="1" smtClean="0"/>
              <a:t>MongoDB</a:t>
            </a:r>
            <a:endParaRPr lang="en-US" dirty="0" smtClean="0"/>
          </a:p>
          <a:p>
            <a:r>
              <a:rPr lang="en-US" dirty="0" smtClean="0"/>
              <a:t>Extract the Data on </a:t>
            </a:r>
            <a:r>
              <a:rPr lang="en-US" dirty="0" err="1" smtClean="0"/>
              <a:t>FrontEnd</a:t>
            </a:r>
            <a:r>
              <a:rPr lang="en-US" dirty="0" smtClean="0"/>
              <a:t> as required.</a:t>
            </a:r>
            <a:endParaRPr lang="en-IN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Next Stage of Tool</a:t>
            </a:r>
            <a:endParaRPr lang="en-IN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Thank you</a:t>
            </a:r>
            <a:endParaRPr lang="en-IN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oncourse">
  <a:themeElements>
    <a:clrScheme name="Concourse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Concourse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95000" t="-106500" r="5000" b="2065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303</TotalTime>
  <Words>189</Words>
  <Application>Microsoft Office PowerPoint</Application>
  <PresentationFormat>On-screen Show (4:3)</PresentationFormat>
  <Paragraphs>45</Paragraphs>
  <Slides>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Concourse</vt:lpstr>
      <vt:lpstr>DWDM… The ETL Tool in Java</vt:lpstr>
      <vt:lpstr>Agenda</vt:lpstr>
      <vt:lpstr>Project Specification</vt:lpstr>
      <vt:lpstr>Our Project/Tool Architecture. </vt:lpstr>
      <vt:lpstr>Programming Language</vt:lpstr>
      <vt:lpstr>DB used</vt:lpstr>
      <vt:lpstr>Mapper ORM</vt:lpstr>
      <vt:lpstr>Next Stage of Tool</vt:lpstr>
      <vt:lpstr>Thank you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DWDM… The ETL Tool in Java</dc:title>
  <dc:creator>Ajinkya</dc:creator>
  <cp:lastModifiedBy>Ajinkya</cp:lastModifiedBy>
  <cp:revision>62</cp:revision>
  <dcterms:created xsi:type="dcterms:W3CDTF">2006-08-16T00:00:00Z</dcterms:created>
  <dcterms:modified xsi:type="dcterms:W3CDTF">2011-05-13T09:17:54Z</dcterms:modified>
</cp:coreProperties>
</file>