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1" r:id="rId3"/>
    <p:sldId id="263" r:id="rId4"/>
    <p:sldId id="262" r:id="rId5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FF"/>
    <a:srgbClr val="FF6666"/>
    <a:srgbClr val="80FF00"/>
    <a:srgbClr val="0000FF"/>
    <a:srgbClr val="FF7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01" autoAdjust="0"/>
  </p:normalViewPr>
  <p:slideViewPr>
    <p:cSldViewPr snapToGrid="0">
      <p:cViewPr varScale="1">
        <p:scale>
          <a:sx n="115" d="100"/>
          <a:sy n="115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>
        <p:scale>
          <a:sx n="258" d="100"/>
          <a:sy n="258" d="100"/>
        </p:scale>
        <p:origin x="-80" y="4280"/>
      </p:cViewPr>
      <p:guideLst>
        <p:guide orient="horz" pos="2880"/>
        <p:guide pos="2160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F83D2-AD12-6643-B64D-172B6D7AAFEA}" type="datetimeFigureOut">
              <a:rPr lang="de-DE" smtClean="0"/>
              <a:pPr/>
              <a:t>13.05.2011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3E1B-4575-934F-86A9-F31191CA69B5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6296369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75D74-E559-7F4A-8934-ED84CDF1472B}" type="datetimeFigureOut">
              <a:rPr lang="de-DE" smtClean="0"/>
              <a:pPr/>
              <a:t>13.05.2011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E9772-2758-A24C-92ED-70DD3C1F6A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0700074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E9772-2758-A24C-92ED-70DD3C1F6AE6}" type="slidenum">
              <a:rPr lang="de-DE" smtClean="0"/>
              <a:pPr/>
              <a:t>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53367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E9772-2758-A24C-92ED-70DD3C1F6AE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41355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E9772-2758-A24C-92ED-70DD3C1F6AE6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284135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E9772-2758-A24C-92ED-70DD3C1F6AE6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95336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89822-AB8D-764B-ADCE-4DB7112B12FE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5790B-3C46-8E43-A53E-CAE2F810A7B2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CFEC8-88DB-464D-8B3F-A4824BA9098B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ED63-E685-BF4F-80BE-369236E4A9B8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A969B-48CE-E541-B3EA-E2849BF290EF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68C67-9F35-E74A-A4D1-A14C9E0965FB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BEBF-AE93-BA41-B193-057F7AC82083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49F2B-46F4-3C4F-99B0-21BE3F3D8C82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E2792-56CA-5842-9159-A7EA4ED45CE2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B116E-2750-CD4D-99D0-8C2184A2F149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9DBBB-C480-6443-98CF-73B79D1C8D4B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3CC12-B180-2D45-83CE-3F35D4D22BC3}" type="datetime1">
              <a:rPr lang="de-DE" smtClean="0"/>
              <a:pPr/>
              <a:t>13.05.2011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RIA Presentation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BE91F-55A1-46E6-A32C-9B4376D8E8DE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062036" y="4691160"/>
            <a:ext cx="3019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Welcome!</a:t>
            </a:r>
            <a:endParaRPr lang="de-DE" sz="4000" dirty="0">
              <a:effectLst>
                <a:reflection blurRad="6350" stA="50000" endA="300" endPos="50000" dist="29997" dir="5400000" sy="-100000" algn="bl" rotWithShape="0"/>
              </a:effectLst>
              <a:latin typeface="Tw Cen MT" pitchFamily="34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0" y="5541246"/>
            <a:ext cx="9144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ußzeilenplatzhalter 2"/>
          <p:cNvSpPr txBox="1">
            <a:spLocks/>
          </p:cNvSpPr>
          <p:nvPr/>
        </p:nvSpPr>
        <p:spPr>
          <a:xfrm>
            <a:off x="209493" y="5800657"/>
            <a:ext cx="2888890" cy="7982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err="1" smtClean="0"/>
              <a:t>Course</a:t>
            </a:r>
            <a:r>
              <a:rPr lang="de-DE" dirty="0" smtClean="0"/>
              <a:t>:</a:t>
            </a:r>
          </a:p>
          <a:p>
            <a:pPr algn="l"/>
            <a:r>
              <a:rPr lang="de-DE" dirty="0" smtClean="0">
                <a:solidFill>
                  <a:schemeClr val="tx1"/>
                </a:solidFill>
              </a:rPr>
              <a:t>Data Mining &amp; Data Warehouse </a:t>
            </a:r>
          </a:p>
          <a:p>
            <a:pPr algn="l"/>
            <a:r>
              <a:rPr lang="de-DE" dirty="0" err="1" smtClean="0"/>
              <a:t>Lecturer</a:t>
            </a:r>
            <a:r>
              <a:rPr lang="de-DE" dirty="0" smtClean="0"/>
              <a:t>:</a:t>
            </a:r>
          </a:p>
          <a:p>
            <a:pPr algn="l"/>
            <a:r>
              <a:rPr lang="de-DE" dirty="0" smtClean="0">
                <a:solidFill>
                  <a:srgbClr val="000000"/>
                </a:solidFill>
              </a:rPr>
              <a:t>Dipl.-Inf. (FH) Johannes Hoppe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9" name="Bild 8" descr="logo_heidelberg.pd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9507" y="324108"/>
            <a:ext cx="2355617" cy="492807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 prstMaterial="powder"/>
        </p:spPr>
      </p:pic>
      <p:sp>
        <p:nvSpPr>
          <p:cNvPr id="11" name="Textfeld 10"/>
          <p:cNvSpPr txBox="1"/>
          <p:nvPr/>
        </p:nvSpPr>
        <p:spPr>
          <a:xfrm>
            <a:off x="5345084" y="5737030"/>
            <a:ext cx="3632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presented</a:t>
            </a:r>
            <a:r>
              <a:rPr lang="de-DE" dirty="0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by</a:t>
            </a:r>
            <a:endParaRPr lang="de-DE" dirty="0" smtClean="0">
              <a:solidFill>
                <a:schemeClr val="bg1">
                  <a:lumMod val="50000"/>
                </a:schemeClr>
              </a:solidFill>
              <a:latin typeface="Myriad Pro" pitchFamily="34" charset="0"/>
            </a:endParaRPr>
          </a:p>
          <a:p>
            <a:r>
              <a:rPr lang="de-DE" dirty="0" err="1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Stefan</a:t>
            </a:r>
            <a:r>
              <a:rPr lang="de-DE" dirty="0" err="1" smtClean="0">
                <a:latin typeface="Myriad Pro" pitchFamily="34" charset="0"/>
              </a:rPr>
              <a:t>BÖTTLER</a:t>
            </a:r>
            <a:r>
              <a:rPr lang="de-DE" dirty="0" smtClean="0">
                <a:latin typeface="Myriad Pro" pitchFamily="34" charset="0"/>
              </a:rPr>
              <a:t>, </a:t>
            </a:r>
            <a:r>
              <a:rPr lang="de-DE" dirty="0" err="1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Daniel</a:t>
            </a:r>
            <a:r>
              <a:rPr lang="de-DE" dirty="0" err="1" smtClean="0">
                <a:latin typeface="Myriad Pro" pitchFamily="34" charset="0"/>
              </a:rPr>
              <a:t>HENN</a:t>
            </a:r>
            <a:r>
              <a:rPr lang="de-DE" dirty="0" smtClean="0">
                <a:latin typeface="Myriad Pro" pitchFamily="34" charset="0"/>
              </a:rPr>
              <a:t>, </a:t>
            </a:r>
            <a:r>
              <a:rPr lang="de-DE" dirty="0" err="1" smtClean="0">
                <a:solidFill>
                  <a:srgbClr val="E46C0A"/>
                </a:solidFill>
                <a:latin typeface="Myriad Pro" pitchFamily="34" charset="0"/>
              </a:rPr>
              <a:t>Philipp</a:t>
            </a:r>
            <a:r>
              <a:rPr lang="de-DE" dirty="0" err="1" smtClean="0">
                <a:latin typeface="Myriad Pro" pitchFamily="34" charset="0"/>
              </a:rPr>
              <a:t>GRUNDMANN</a:t>
            </a:r>
            <a:endParaRPr lang="de-DE" dirty="0">
              <a:latin typeface="Myriad Pro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hilipp\Desktop\präsen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457" y="517585"/>
            <a:ext cx="7884544" cy="160450"/>
          </a:xfrm>
          <a:prstGeom prst="rect">
            <a:avLst/>
          </a:prstGeom>
          <a:noFill/>
        </p:spPr>
      </p:pic>
      <p:pic>
        <p:nvPicPr>
          <p:cNvPr id="6" name="Picture 2" descr="C:\Users\Philipp\Desktop\präsen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17582"/>
            <a:ext cx="826607" cy="162285"/>
          </a:xfrm>
          <a:prstGeom prst="rect">
            <a:avLst/>
          </a:prstGeom>
          <a:noFill/>
        </p:spPr>
      </p:pic>
      <p:pic>
        <p:nvPicPr>
          <p:cNvPr id="11" name="Bild 10" descr="logo_heidelberg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3875" y="114602"/>
            <a:ext cx="1568854" cy="328212"/>
          </a:xfrm>
          <a:prstGeom prst="rect">
            <a:avLst/>
          </a:prstGeom>
        </p:spPr>
      </p:pic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4438613" y="6369444"/>
            <a:ext cx="267837" cy="365125"/>
          </a:xfrm>
        </p:spPr>
        <p:txBody>
          <a:bodyPr/>
          <a:lstStyle/>
          <a:p>
            <a:fld id="{386BE91F-55A1-46E6-A32C-9B4376D8E8DE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772518" y="785642"/>
            <a:ext cx="1985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EXERCISE </a:t>
            </a:r>
            <a:endParaRPr lang="de-DE" sz="2800" dirty="0">
              <a:effectLst>
                <a:reflection blurRad="6350" stA="50000" endA="300" endPos="50000" dist="29997" dir="5400000" sy="-100000" algn="bl" rotWithShape="0"/>
              </a:effectLst>
            </a:endParaRPr>
          </a:p>
          <a:p>
            <a:endParaRPr lang="de-DE" sz="2800" dirty="0"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0" name="Bild 9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1851266"/>
            <a:ext cx="171125" cy="171125"/>
          </a:xfrm>
          <a:prstGeom prst="rect">
            <a:avLst/>
          </a:prstGeom>
        </p:spPr>
      </p:pic>
      <p:pic>
        <p:nvPicPr>
          <p:cNvPr id="20" name="Bild 19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2417437"/>
            <a:ext cx="171125" cy="171125"/>
          </a:xfrm>
          <a:prstGeom prst="rect">
            <a:avLst/>
          </a:prstGeom>
        </p:spPr>
      </p:pic>
      <p:pic>
        <p:nvPicPr>
          <p:cNvPr id="21" name="Bild 20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2983608"/>
            <a:ext cx="171125" cy="171125"/>
          </a:xfrm>
          <a:prstGeom prst="rect">
            <a:avLst/>
          </a:prstGeom>
        </p:spPr>
      </p:pic>
      <p:pic>
        <p:nvPicPr>
          <p:cNvPr id="22" name="Bild 21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3549779"/>
            <a:ext cx="171125" cy="17112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597682" y="1761437"/>
            <a:ext cx="2225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etl</a:t>
            </a:r>
            <a:r>
              <a:rPr lang="de-DE" dirty="0" smtClean="0"/>
              <a:t> </a:t>
            </a:r>
            <a:r>
              <a:rPr lang="de-DE" dirty="0" err="1"/>
              <a:t>p</a:t>
            </a:r>
            <a:r>
              <a:rPr lang="de-DE" dirty="0" err="1" smtClean="0"/>
              <a:t>rocess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599872" y="2323473"/>
            <a:ext cx="2225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extract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602062" y="2899163"/>
            <a:ext cx="2225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transform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1604252" y="3447545"/>
            <a:ext cx="2225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load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29559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hilipp\Desktop\präsen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457" y="517585"/>
            <a:ext cx="7884544" cy="160450"/>
          </a:xfrm>
          <a:prstGeom prst="rect">
            <a:avLst/>
          </a:prstGeom>
          <a:noFill/>
        </p:spPr>
      </p:pic>
      <p:pic>
        <p:nvPicPr>
          <p:cNvPr id="6" name="Picture 2" descr="C:\Users\Philipp\Desktop\präsent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517582"/>
            <a:ext cx="826607" cy="162285"/>
          </a:xfrm>
          <a:prstGeom prst="rect">
            <a:avLst/>
          </a:prstGeom>
          <a:noFill/>
        </p:spPr>
      </p:pic>
      <p:pic>
        <p:nvPicPr>
          <p:cNvPr id="11" name="Bild 10" descr="logo_heidelberg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3875" y="114602"/>
            <a:ext cx="1568854" cy="328212"/>
          </a:xfrm>
          <a:prstGeom prst="rect">
            <a:avLst/>
          </a:prstGeom>
        </p:spPr>
      </p:pic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4438613" y="6369444"/>
            <a:ext cx="267837" cy="365125"/>
          </a:xfrm>
        </p:spPr>
        <p:txBody>
          <a:bodyPr/>
          <a:lstStyle/>
          <a:p>
            <a:fld id="{386BE91F-55A1-46E6-A32C-9B4376D8E8DE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772517" y="785642"/>
            <a:ext cx="22316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>
                <a:effectLst>
                  <a:reflection blurRad="6350" stA="50000" endA="300" endPos="50000" dist="29997" dir="5400000" sy="-100000" algn="bl" rotWithShape="0"/>
                </a:effectLst>
              </a:rPr>
              <a:t>CONDITIONS</a:t>
            </a:r>
            <a:endParaRPr lang="de-DE" sz="2800" dirty="0">
              <a:effectLst>
                <a:reflection blurRad="6350" stA="50000" endA="300" endPos="50000" dist="29997" dir="5400000" sy="-100000" algn="bl" rotWithShape="0"/>
              </a:effectLst>
            </a:endParaRPr>
          </a:p>
          <a:p>
            <a:endParaRPr lang="de-DE" sz="2800" dirty="0"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0" name="Bild 9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1851266"/>
            <a:ext cx="171125" cy="171125"/>
          </a:xfrm>
          <a:prstGeom prst="rect">
            <a:avLst/>
          </a:prstGeom>
        </p:spPr>
      </p:pic>
      <p:pic>
        <p:nvPicPr>
          <p:cNvPr id="20" name="Bild 19" descr="Bullet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8309" y="2417437"/>
            <a:ext cx="171125" cy="17112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1597682" y="1761437"/>
            <a:ext cx="2225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java</a:t>
            </a:r>
            <a:r>
              <a:rPr lang="de-DE" dirty="0" smtClean="0"/>
              <a:t> </a:t>
            </a:r>
            <a:r>
              <a:rPr lang="de-DE" dirty="0" smtClean="0">
                <a:solidFill>
                  <a:srgbClr val="A6A6A6"/>
                </a:solidFill>
              </a:rPr>
              <a:t>(</a:t>
            </a:r>
            <a:r>
              <a:rPr lang="de-DE" dirty="0" err="1" smtClean="0">
                <a:solidFill>
                  <a:srgbClr val="A6A6A6"/>
                </a:solidFill>
              </a:rPr>
              <a:t>eclipse</a:t>
            </a:r>
            <a:r>
              <a:rPr lang="de-DE" dirty="0" smtClean="0">
                <a:solidFill>
                  <a:srgbClr val="A6A6A6"/>
                </a:solidFill>
              </a:rPr>
              <a:t>)</a:t>
            </a:r>
            <a:endParaRPr lang="de-DE" dirty="0">
              <a:solidFill>
                <a:srgbClr val="A6A6A6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599872" y="2323473"/>
            <a:ext cx="2633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m</a:t>
            </a:r>
            <a:r>
              <a:rPr lang="de-DE" dirty="0" err="1" smtClean="0"/>
              <a:t>ysql</a:t>
            </a:r>
            <a:r>
              <a:rPr lang="de-DE" dirty="0" smtClean="0"/>
              <a:t>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</a:t>
            </a:r>
            <a:r>
              <a:rPr lang="de-DE" dirty="0" err="1" smtClean="0">
                <a:solidFill>
                  <a:schemeClr val="bg1">
                    <a:lumMod val="65000"/>
                  </a:schemeClr>
                </a:solidFill>
              </a:rPr>
              <a:t>xampp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,  </a:t>
            </a:r>
            <a:r>
              <a:rPr lang="de-DE" dirty="0" err="1" smtClean="0">
                <a:solidFill>
                  <a:schemeClr val="bg1">
                    <a:lumMod val="65000"/>
                  </a:schemeClr>
                </a:solidFill>
              </a:rPr>
              <a:t>heidisql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de-DE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Bild 2" descr="Java-logo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6888" y="1583929"/>
            <a:ext cx="394741" cy="723691"/>
          </a:xfrm>
          <a:prstGeom prst="rect">
            <a:avLst/>
          </a:prstGeom>
        </p:spPr>
      </p:pic>
      <p:pic>
        <p:nvPicPr>
          <p:cNvPr id="4" name="Bild 3" descr="112x8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1033" y="2320402"/>
            <a:ext cx="641804" cy="481354"/>
          </a:xfrm>
          <a:prstGeom prst="rect">
            <a:avLst/>
          </a:prstGeom>
        </p:spPr>
      </p:pic>
      <p:pic>
        <p:nvPicPr>
          <p:cNvPr id="5" name="Bild 4" descr="db.tiff"/>
          <p:cNvPicPr>
            <a:picLocks noChangeAspect="1"/>
          </p:cNvPicPr>
          <p:nvPr/>
        </p:nvPicPr>
        <p:blipFill>
          <a:blip r:embed="rId8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2977" y="3468258"/>
            <a:ext cx="3830603" cy="2212038"/>
          </a:xfrm>
          <a:prstGeom prst="rect">
            <a:avLst/>
          </a:prstGeom>
          <a:effectLst>
            <a:outerShdw blurRad="50800" dist="241300" dir="2700000" algn="tl" rotWithShape="0">
              <a:srgbClr val="000000">
                <a:alpha val="43000"/>
              </a:srgbClr>
            </a:outerShdw>
          </a:effectLst>
          <a:scene3d>
            <a:camera prst="orthographicFront">
              <a:rot lat="20099999" lon="19499985" rev="0"/>
            </a:camera>
            <a:lightRig rig="threePt" dir="t"/>
          </a:scene3d>
          <a:sp3d/>
        </p:spPr>
      </p:pic>
    </p:spTree>
    <p:extLst>
      <p:ext uri="{BB962C8B-B14F-4D97-AF65-F5344CB8AC3E}">
        <p14:creationId xmlns:p14="http://schemas.microsoft.com/office/powerpoint/2010/main" xmlns="" val="7387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747892" y="4704832"/>
            <a:ext cx="5653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 err="1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t</a:t>
            </a:r>
            <a:r>
              <a:rPr lang="de-DE" sz="4000" dirty="0" err="1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hanks</a:t>
            </a:r>
            <a:r>
              <a:rPr lang="de-DE" sz="4000" dirty="0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 </a:t>
            </a:r>
            <a:r>
              <a:rPr lang="de-DE" sz="4000" dirty="0" err="1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for</a:t>
            </a:r>
            <a:r>
              <a:rPr lang="de-DE" sz="4000" dirty="0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 </a:t>
            </a:r>
            <a:r>
              <a:rPr lang="de-DE" sz="4000" dirty="0" err="1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your</a:t>
            </a:r>
            <a:r>
              <a:rPr lang="de-DE" sz="4000" dirty="0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 </a:t>
            </a:r>
            <a:r>
              <a:rPr lang="de-DE" sz="4000" dirty="0" err="1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attention</a:t>
            </a:r>
            <a:r>
              <a:rPr lang="de-DE" sz="4000" dirty="0" smtClean="0">
                <a:effectLst>
                  <a:reflection blurRad="6350" stA="50000" endA="300" endPos="50000" dist="29997" dir="5400000" sy="-100000" algn="bl" rotWithShape="0"/>
                </a:effectLst>
                <a:latin typeface="Tw Cen MT" pitchFamily="34" charset="0"/>
              </a:rPr>
              <a:t>!</a:t>
            </a:r>
            <a:endParaRPr lang="de-DE" sz="4000" dirty="0">
              <a:effectLst>
                <a:reflection blurRad="6350" stA="50000" endA="300" endPos="50000" dist="29997" dir="5400000" sy="-100000" algn="bl" rotWithShape="0"/>
              </a:effectLst>
              <a:latin typeface="Tw Cen MT" pitchFamily="34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>
            <a:off x="0" y="5541246"/>
            <a:ext cx="91440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5345084" y="5737030"/>
            <a:ext cx="3632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presented</a:t>
            </a:r>
            <a:r>
              <a:rPr lang="de-DE" dirty="0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 </a:t>
            </a:r>
            <a:r>
              <a:rPr lang="de-DE" dirty="0" err="1" smtClean="0">
                <a:solidFill>
                  <a:schemeClr val="bg1">
                    <a:lumMod val="50000"/>
                  </a:schemeClr>
                </a:solidFill>
                <a:latin typeface="Myriad Pro" pitchFamily="34" charset="0"/>
              </a:rPr>
              <a:t>by</a:t>
            </a:r>
            <a:endParaRPr lang="de-DE" dirty="0" smtClean="0">
              <a:solidFill>
                <a:schemeClr val="bg1">
                  <a:lumMod val="50000"/>
                </a:schemeClr>
              </a:solidFill>
              <a:latin typeface="Myriad Pro" pitchFamily="34" charset="0"/>
            </a:endParaRPr>
          </a:p>
          <a:p>
            <a:r>
              <a:rPr lang="de-DE" dirty="0" err="1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Stefan</a:t>
            </a:r>
            <a:r>
              <a:rPr lang="de-DE" dirty="0" err="1" smtClean="0">
                <a:latin typeface="Myriad Pro" pitchFamily="34" charset="0"/>
              </a:rPr>
              <a:t>BÖTTLER</a:t>
            </a:r>
            <a:r>
              <a:rPr lang="de-DE" dirty="0" smtClean="0">
                <a:latin typeface="Myriad Pro" pitchFamily="34" charset="0"/>
              </a:rPr>
              <a:t>, </a:t>
            </a:r>
            <a:r>
              <a:rPr lang="de-DE" dirty="0" err="1" smtClean="0">
                <a:solidFill>
                  <a:schemeClr val="accent6">
                    <a:lumMod val="75000"/>
                  </a:schemeClr>
                </a:solidFill>
                <a:latin typeface="Myriad Pro" pitchFamily="34" charset="0"/>
              </a:rPr>
              <a:t>Daniel</a:t>
            </a:r>
            <a:r>
              <a:rPr lang="de-DE" dirty="0" err="1" smtClean="0">
                <a:latin typeface="Myriad Pro" pitchFamily="34" charset="0"/>
              </a:rPr>
              <a:t>HENN</a:t>
            </a:r>
            <a:r>
              <a:rPr lang="de-DE" dirty="0" smtClean="0">
                <a:latin typeface="Myriad Pro" pitchFamily="34" charset="0"/>
              </a:rPr>
              <a:t>, </a:t>
            </a:r>
            <a:r>
              <a:rPr lang="de-DE" dirty="0" err="1" smtClean="0">
                <a:solidFill>
                  <a:srgbClr val="E46C0A"/>
                </a:solidFill>
                <a:latin typeface="Myriad Pro" pitchFamily="34" charset="0"/>
              </a:rPr>
              <a:t>Philipp</a:t>
            </a:r>
            <a:r>
              <a:rPr lang="de-DE" dirty="0" err="1" smtClean="0">
                <a:latin typeface="Myriad Pro" pitchFamily="34" charset="0"/>
              </a:rPr>
              <a:t>GRUNDMANN</a:t>
            </a:r>
            <a:endParaRPr lang="de-DE" dirty="0">
              <a:latin typeface="Myriad Pro" pitchFamily="34" charset="0"/>
            </a:endParaRPr>
          </a:p>
        </p:txBody>
      </p:sp>
      <p:sp>
        <p:nvSpPr>
          <p:cNvPr id="8" name="Fußzeilenplatzhalter 2"/>
          <p:cNvSpPr txBox="1">
            <a:spLocks/>
          </p:cNvSpPr>
          <p:nvPr/>
        </p:nvSpPr>
        <p:spPr>
          <a:xfrm>
            <a:off x="209493" y="5800657"/>
            <a:ext cx="2888890" cy="7982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err="1" smtClean="0"/>
              <a:t>Course</a:t>
            </a:r>
            <a:r>
              <a:rPr lang="de-DE" dirty="0" smtClean="0"/>
              <a:t>:</a:t>
            </a:r>
          </a:p>
          <a:p>
            <a:pPr algn="l"/>
            <a:r>
              <a:rPr lang="de-DE" dirty="0" smtClean="0">
                <a:solidFill>
                  <a:schemeClr val="tx1"/>
                </a:solidFill>
              </a:rPr>
              <a:t>Data Mining &amp; Data Warehouse </a:t>
            </a:r>
          </a:p>
          <a:p>
            <a:pPr algn="l"/>
            <a:r>
              <a:rPr lang="de-DE" dirty="0" err="1" smtClean="0"/>
              <a:t>Lecturer</a:t>
            </a:r>
            <a:r>
              <a:rPr lang="de-DE" dirty="0" smtClean="0"/>
              <a:t>:</a:t>
            </a:r>
          </a:p>
          <a:p>
            <a:pPr algn="l"/>
            <a:r>
              <a:rPr lang="de-DE" dirty="0" smtClean="0">
                <a:solidFill>
                  <a:srgbClr val="000000"/>
                </a:solidFill>
              </a:rPr>
              <a:t>Dipl.-Inf. (FH) Johannes Hoppe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9" name="Bild 8" descr="logo_heidelberg.pd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9507" y="324108"/>
            <a:ext cx="2355617" cy="492807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 prstMaterial="powder"/>
        </p:spPr>
      </p:pic>
    </p:spTree>
    <p:extLst>
      <p:ext uri="{BB962C8B-B14F-4D97-AF65-F5344CB8AC3E}">
        <p14:creationId xmlns:p14="http://schemas.microsoft.com/office/powerpoint/2010/main" xmlns="" val="362603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Bildschirmpräsentation (4:3)</PresentationFormat>
  <Paragraphs>28</Paragraphs>
  <Slides>4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Larissa-Design</vt:lpstr>
      <vt:lpstr>Folie 0</vt:lpstr>
      <vt:lpstr>Folie 1</vt:lpstr>
      <vt:lpstr>Folie 2</vt:lpstr>
      <vt:lpstr>Folie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Philipp</dc:creator>
  <cp:lastModifiedBy>Phil</cp:lastModifiedBy>
  <cp:revision>43</cp:revision>
  <dcterms:created xsi:type="dcterms:W3CDTF">2011-03-21T10:14:50Z</dcterms:created>
  <dcterms:modified xsi:type="dcterms:W3CDTF">2011-05-13T09:03:14Z</dcterms:modified>
</cp:coreProperties>
</file>